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3.png" ContentType="image/png"/>
  <Override PartName="/ppt/media/image50.png" ContentType="image/png"/>
  <Override PartName="/ppt/media/image40.png" ContentType="image/png"/>
  <Override PartName="/ppt/media/image4.png" ContentType="image/png"/>
  <Override PartName="/ppt/media/image34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6604DF-3A0B-4B2D-B0EE-ACA60F916FB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9344AE-633D-4C61-9267-B97520C602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1A5A6C-5C41-4F93-8004-40AA6B6746C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CC68F7-0D13-442A-995B-43DAA2EBFDC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D97F6F-9DD3-41D1-A807-D19FB128554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722C75-EA64-484C-A328-8493527B26C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C14092-E453-4F33-B34D-9C7DC14D61F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450C59-F9EA-4927-9E22-FFF4805FE06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B95A2B-0184-49F1-9616-75B468CD75F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7F71AA-8923-4217-9070-5472A2DC447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B9E937-C3A8-4D46-B867-4906F612E64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AF27D3-A8DB-4889-9CC9-559DEF05F09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54F7FF9-B7C7-41E0-886F-F49EFED0E86F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94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9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39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397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1535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2024-09-02T17:09:37Z</dcterms:modified>
  <cp:revision>92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